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58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4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7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12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15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83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21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04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33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9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66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2A26-7F14-47A6-9E1D-733A5C09BCD7}" type="datetimeFigureOut">
              <a:rPr lang="en-IN" smtClean="0"/>
              <a:t>02-09-2020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D3ABE-771F-4C5B-839D-CABE2A7C8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44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7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3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</cp:revision>
  <dcterms:created xsi:type="dcterms:W3CDTF">2020-08-19T05:16:54Z</dcterms:created>
  <dcterms:modified xsi:type="dcterms:W3CDTF">2020-09-02T12:45:40Z</dcterms:modified>
</cp:coreProperties>
</file>